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9" r:id="rId3"/>
    <p:sldId id="280" r:id="rId4"/>
    <p:sldId id="270" r:id="rId5"/>
    <p:sldId id="265" r:id="rId6"/>
    <p:sldId id="266" r:id="rId7"/>
    <p:sldId id="267" r:id="rId8"/>
    <p:sldId id="281" r:id="rId9"/>
    <p:sldId id="263" r:id="rId10"/>
    <p:sldId id="274" r:id="rId11"/>
    <p:sldId id="268" r:id="rId12"/>
    <p:sldId id="282" r:id="rId13"/>
    <p:sldId id="273" r:id="rId14"/>
    <p:sldId id="278" r:id="rId15"/>
    <p:sldId id="283" r:id="rId16"/>
    <p:sldId id="271" r:id="rId17"/>
    <p:sldId id="277" r:id="rId18"/>
    <p:sldId id="284" r:id="rId19"/>
    <p:sldId id="272" r:id="rId20"/>
    <p:sldId id="275" r:id="rId21"/>
    <p:sldId id="285" r:id="rId22"/>
    <p:sldId id="262" r:id="rId23"/>
    <p:sldId id="276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BEEA0C-4552-495C-900B-52E1244A6B7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E1C78CA-E72C-4A4A-A557-C7F64DAD4778}">
      <dgm:prSet/>
      <dgm:spPr/>
      <dgm:t>
        <a:bodyPr/>
        <a:lstStyle/>
        <a:p>
          <a:r>
            <a:rPr lang="zh-TW" b="1" dirty="0"/>
            <a:t>簡介</a:t>
          </a:r>
        </a:p>
      </dgm:t>
    </dgm:pt>
    <dgm:pt modelId="{5585A99C-7973-44F9-85CF-928ACFB560F9}" type="par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32B69FD5-3CF7-4AF2-901C-07A725847F98}" type="sibTrans" cxnId="{EB4B807A-1A18-477E-8369-9C1240587021}">
      <dgm:prSet/>
      <dgm:spPr/>
      <dgm:t>
        <a:bodyPr/>
        <a:lstStyle/>
        <a:p>
          <a:endParaRPr lang="zh-TW" altLang="en-US"/>
        </a:p>
      </dgm:t>
    </dgm:pt>
    <dgm:pt modelId="{03FC7996-D36E-42D8-A3DE-2289AA911E33}">
      <dgm:prSet/>
      <dgm:spPr/>
      <dgm:t>
        <a:bodyPr/>
        <a:lstStyle/>
        <a:p>
          <a:r>
            <a:rPr lang="zh-TW" b="1" dirty="0"/>
            <a:t>需求及</a:t>
          </a:r>
          <a:endParaRPr lang="en-US" altLang="zh-TW" b="1" dirty="0"/>
        </a:p>
        <a:p>
          <a:r>
            <a:rPr lang="zh-TW" b="1" dirty="0"/>
            <a:t>功能架構說明</a:t>
          </a:r>
        </a:p>
      </dgm:t>
    </dgm:pt>
    <dgm:pt modelId="{75D288E5-6FF3-41A0-A47E-24B0442D5C70}" type="par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5F52D830-A2C5-43D8-87AD-881BF650537F}" type="sibTrans" cxnId="{DB5CD368-E4AE-4F5C-B6AF-96022F12D390}">
      <dgm:prSet/>
      <dgm:spPr/>
      <dgm:t>
        <a:bodyPr/>
        <a:lstStyle/>
        <a:p>
          <a:endParaRPr lang="zh-TW" altLang="en-US"/>
        </a:p>
      </dgm:t>
    </dgm:pt>
    <dgm:pt modelId="{1207B009-4364-4A32-B973-47C40B80B279}">
      <dgm:prSet/>
      <dgm:spPr/>
      <dgm:t>
        <a:bodyPr/>
        <a:lstStyle/>
        <a:p>
          <a:r>
            <a:rPr lang="zh-TW" altLang="en-US" b="1" dirty="0"/>
            <a:t>系統架構</a:t>
          </a:r>
          <a:endParaRPr lang="zh-TW" b="1" dirty="0"/>
        </a:p>
      </dgm:t>
    </dgm:pt>
    <dgm:pt modelId="{B84AAF20-8D94-4565-90FE-3D8FD797177E}" type="par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0E64C39B-17B3-45B1-8045-12FB5604E91B}" type="sibTrans" cxnId="{DAD12C18-8F74-4EA7-8C3A-F682ABF5C8FF}">
      <dgm:prSet/>
      <dgm:spPr/>
      <dgm:t>
        <a:bodyPr/>
        <a:lstStyle/>
        <a:p>
          <a:endParaRPr lang="zh-TW" altLang="en-US"/>
        </a:p>
      </dgm:t>
    </dgm:pt>
    <dgm:pt modelId="{D4A38A31-921C-4B36-9759-4262038218F5}">
      <dgm:prSet/>
      <dgm:spPr/>
      <dgm:t>
        <a:bodyPr/>
        <a:lstStyle/>
        <a:p>
          <a:r>
            <a:rPr lang="en-US" altLang="zh-TW" b="1" dirty="0"/>
            <a:t>UML</a:t>
          </a:r>
          <a:endParaRPr lang="zh-TW" b="1" dirty="0"/>
        </a:p>
      </dgm:t>
    </dgm:pt>
    <dgm:pt modelId="{8A4B9153-8EF4-43C3-87CD-5721EAFA31F7}" type="par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A042715E-93F2-405E-B72A-AB3C1CC585EA}" type="sibTrans" cxnId="{30895D0B-66F4-4E80-82F6-5385E834798A}">
      <dgm:prSet/>
      <dgm:spPr/>
      <dgm:t>
        <a:bodyPr/>
        <a:lstStyle/>
        <a:p>
          <a:endParaRPr lang="zh-TW" altLang="en-US"/>
        </a:p>
      </dgm:t>
    </dgm:pt>
    <dgm:pt modelId="{2322995F-6B55-4171-8E7A-4CF68EE12F3A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dirty="0"/>
        </a:p>
      </dgm:t>
    </dgm:pt>
    <dgm:pt modelId="{5FD33919-1F0E-49CD-A48D-9223159488C3}" type="par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16234311-7EB9-4EE2-9829-C270F74934E8}" type="sibTrans" cxnId="{F6FFBD1D-E2A9-4E22-B819-455C6FC0BD72}">
      <dgm:prSet/>
      <dgm:spPr/>
      <dgm:t>
        <a:bodyPr/>
        <a:lstStyle/>
        <a:p>
          <a:endParaRPr lang="zh-TW" altLang="en-US"/>
        </a:p>
      </dgm:t>
    </dgm:pt>
    <dgm:pt modelId="{7838AA92-29C9-4D76-8C39-B290603A3A18}">
      <dgm:prSet/>
      <dgm:spPr/>
      <dgm:t>
        <a:bodyPr/>
        <a:lstStyle/>
        <a:p>
          <a:r>
            <a:rPr lang="en-US" altLang="zh-CN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dirty="0"/>
        </a:p>
      </dgm:t>
    </dgm:pt>
    <dgm:pt modelId="{92F8F786-825E-45E6-940B-14681AB2F1EF}" type="par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06B09609-03A3-4CEB-9C01-FC40727B55B7}" type="sibTrans" cxnId="{46EAA320-99E2-44CC-BA04-8AFF43945503}">
      <dgm:prSet/>
      <dgm:spPr/>
      <dgm:t>
        <a:bodyPr/>
        <a:lstStyle/>
        <a:p>
          <a:endParaRPr lang="zh-TW" altLang="en-US"/>
        </a:p>
      </dgm:t>
    </dgm:pt>
    <dgm:pt modelId="{7BE94D75-0E4F-4291-AF67-3314A88904EE}" type="pres">
      <dgm:prSet presAssocID="{04BEEA0C-4552-495C-900B-52E1244A6B70}" presName="CompostProcess" presStyleCnt="0">
        <dgm:presLayoutVars>
          <dgm:dir/>
          <dgm:resizeHandles val="exact"/>
        </dgm:presLayoutVars>
      </dgm:prSet>
      <dgm:spPr/>
    </dgm:pt>
    <dgm:pt modelId="{7AAB0D85-0B7B-488B-9E13-4A8EAD7B4BDB}" type="pres">
      <dgm:prSet presAssocID="{04BEEA0C-4552-495C-900B-52E1244A6B70}" presName="arrow" presStyleLbl="bgShp" presStyleIdx="0" presStyleCnt="1"/>
      <dgm:spPr/>
    </dgm:pt>
    <dgm:pt modelId="{4D830269-6EAC-49EE-A33E-D835DCA3EEA4}" type="pres">
      <dgm:prSet presAssocID="{04BEEA0C-4552-495C-900B-52E1244A6B70}" presName="linearProcess" presStyleCnt="0"/>
      <dgm:spPr/>
    </dgm:pt>
    <dgm:pt modelId="{E6FE4BF6-ED94-47F1-8F6E-FD798F4FEB6F}" type="pres">
      <dgm:prSet presAssocID="{FE1C78CA-E72C-4A4A-A557-C7F64DAD4778}" presName="textNode" presStyleLbl="node1" presStyleIdx="0" presStyleCnt="6">
        <dgm:presLayoutVars>
          <dgm:bulletEnabled val="1"/>
        </dgm:presLayoutVars>
      </dgm:prSet>
      <dgm:spPr/>
    </dgm:pt>
    <dgm:pt modelId="{F445F820-3B1B-475F-9069-176C16BEB33D}" type="pres">
      <dgm:prSet presAssocID="{32B69FD5-3CF7-4AF2-901C-07A725847F98}" presName="sibTrans" presStyleCnt="0"/>
      <dgm:spPr/>
    </dgm:pt>
    <dgm:pt modelId="{0DEDDC0D-ED81-4A92-9FC1-47F847169AC7}" type="pres">
      <dgm:prSet presAssocID="{03FC7996-D36E-42D8-A3DE-2289AA911E33}" presName="textNode" presStyleLbl="node1" presStyleIdx="1" presStyleCnt="6">
        <dgm:presLayoutVars>
          <dgm:bulletEnabled val="1"/>
        </dgm:presLayoutVars>
      </dgm:prSet>
      <dgm:spPr/>
    </dgm:pt>
    <dgm:pt modelId="{0E19056F-3343-4A35-9FB3-5BACAF8D9BBA}" type="pres">
      <dgm:prSet presAssocID="{5F52D830-A2C5-43D8-87AD-881BF650537F}" presName="sibTrans" presStyleCnt="0"/>
      <dgm:spPr/>
    </dgm:pt>
    <dgm:pt modelId="{64E3DE8A-0CE1-440F-B18B-6AAF7B977713}" type="pres">
      <dgm:prSet presAssocID="{1207B009-4364-4A32-B973-47C40B80B279}" presName="textNode" presStyleLbl="node1" presStyleIdx="2" presStyleCnt="6">
        <dgm:presLayoutVars>
          <dgm:bulletEnabled val="1"/>
        </dgm:presLayoutVars>
      </dgm:prSet>
      <dgm:spPr/>
    </dgm:pt>
    <dgm:pt modelId="{3BE343E7-2B34-4BF5-AF93-DFD9E1AE44FC}" type="pres">
      <dgm:prSet presAssocID="{0E64C39B-17B3-45B1-8045-12FB5604E91B}" presName="sibTrans" presStyleCnt="0"/>
      <dgm:spPr/>
    </dgm:pt>
    <dgm:pt modelId="{1DCC8AC2-FB0C-419B-8544-020948FC426C}" type="pres">
      <dgm:prSet presAssocID="{D4A38A31-921C-4B36-9759-4262038218F5}" presName="textNode" presStyleLbl="node1" presStyleIdx="3" presStyleCnt="6">
        <dgm:presLayoutVars>
          <dgm:bulletEnabled val="1"/>
        </dgm:presLayoutVars>
      </dgm:prSet>
      <dgm:spPr/>
    </dgm:pt>
    <dgm:pt modelId="{D43EF9EC-5BF1-4002-A2FB-FED0FEAAFB29}" type="pres">
      <dgm:prSet presAssocID="{A042715E-93F2-405E-B72A-AB3C1CC585EA}" presName="sibTrans" presStyleCnt="0"/>
      <dgm:spPr/>
    </dgm:pt>
    <dgm:pt modelId="{32BB89BD-31E2-4290-9C51-4015AC4821C9}" type="pres">
      <dgm:prSet presAssocID="{2322995F-6B55-4171-8E7A-4CF68EE12F3A}" presName="textNode" presStyleLbl="node1" presStyleIdx="4" presStyleCnt="6">
        <dgm:presLayoutVars>
          <dgm:bulletEnabled val="1"/>
        </dgm:presLayoutVars>
      </dgm:prSet>
      <dgm:spPr/>
    </dgm:pt>
    <dgm:pt modelId="{34EEE911-63EB-41CF-9C65-CD08C3B92BB0}" type="pres">
      <dgm:prSet presAssocID="{16234311-7EB9-4EE2-9829-C270F74934E8}" presName="sibTrans" presStyleCnt="0"/>
      <dgm:spPr/>
    </dgm:pt>
    <dgm:pt modelId="{0FD8002C-8A04-4D52-8713-A120F78CEC70}" type="pres">
      <dgm:prSet presAssocID="{7838AA92-29C9-4D76-8C39-B290603A3A18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30895D0B-66F4-4E80-82F6-5385E834798A}" srcId="{04BEEA0C-4552-495C-900B-52E1244A6B70}" destId="{D4A38A31-921C-4B36-9759-4262038218F5}" srcOrd="3" destOrd="0" parTransId="{8A4B9153-8EF4-43C3-87CD-5721EAFA31F7}" sibTransId="{A042715E-93F2-405E-B72A-AB3C1CC585EA}"/>
    <dgm:cxn modelId="{DAD12C18-8F74-4EA7-8C3A-F682ABF5C8FF}" srcId="{04BEEA0C-4552-495C-900B-52E1244A6B70}" destId="{1207B009-4364-4A32-B973-47C40B80B279}" srcOrd="2" destOrd="0" parTransId="{B84AAF20-8D94-4565-90FE-3D8FD797177E}" sibTransId="{0E64C39B-17B3-45B1-8045-12FB5604E91B}"/>
    <dgm:cxn modelId="{F6FFBD1D-E2A9-4E22-B819-455C6FC0BD72}" srcId="{04BEEA0C-4552-495C-900B-52E1244A6B70}" destId="{2322995F-6B55-4171-8E7A-4CF68EE12F3A}" srcOrd="4" destOrd="0" parTransId="{5FD33919-1F0E-49CD-A48D-9223159488C3}" sibTransId="{16234311-7EB9-4EE2-9829-C270F74934E8}"/>
    <dgm:cxn modelId="{46EAA320-99E2-44CC-BA04-8AFF43945503}" srcId="{04BEEA0C-4552-495C-900B-52E1244A6B70}" destId="{7838AA92-29C9-4D76-8C39-B290603A3A18}" srcOrd="5" destOrd="0" parTransId="{92F8F786-825E-45E6-940B-14681AB2F1EF}" sibTransId="{06B09609-03A3-4CEB-9C01-FC40727B55B7}"/>
    <dgm:cxn modelId="{DB5CD368-E4AE-4F5C-B6AF-96022F12D390}" srcId="{04BEEA0C-4552-495C-900B-52E1244A6B70}" destId="{03FC7996-D36E-42D8-A3DE-2289AA911E33}" srcOrd="1" destOrd="0" parTransId="{75D288E5-6FF3-41A0-A47E-24B0442D5C70}" sibTransId="{5F52D830-A2C5-43D8-87AD-881BF650537F}"/>
    <dgm:cxn modelId="{30B9E56C-E8CB-4666-8538-A47F4C2C7AC9}" type="presOf" srcId="{03FC7996-D36E-42D8-A3DE-2289AA911E33}" destId="{0DEDDC0D-ED81-4A92-9FC1-47F847169AC7}" srcOrd="0" destOrd="0" presId="urn:microsoft.com/office/officeart/2005/8/layout/hProcess9"/>
    <dgm:cxn modelId="{5E03AD6D-EDFD-4CE9-839B-12FBA8A8320A}" type="presOf" srcId="{D4A38A31-921C-4B36-9759-4262038218F5}" destId="{1DCC8AC2-FB0C-419B-8544-020948FC426C}" srcOrd="0" destOrd="0" presId="urn:microsoft.com/office/officeart/2005/8/layout/hProcess9"/>
    <dgm:cxn modelId="{EB4B807A-1A18-477E-8369-9C1240587021}" srcId="{04BEEA0C-4552-495C-900B-52E1244A6B70}" destId="{FE1C78CA-E72C-4A4A-A557-C7F64DAD4778}" srcOrd="0" destOrd="0" parTransId="{5585A99C-7973-44F9-85CF-928ACFB560F9}" sibTransId="{32B69FD5-3CF7-4AF2-901C-07A725847F98}"/>
    <dgm:cxn modelId="{A010EF98-DE36-4615-A18D-7B7B7FACC6B9}" type="presOf" srcId="{FE1C78CA-E72C-4A4A-A557-C7F64DAD4778}" destId="{E6FE4BF6-ED94-47F1-8F6E-FD798F4FEB6F}" srcOrd="0" destOrd="0" presId="urn:microsoft.com/office/officeart/2005/8/layout/hProcess9"/>
    <dgm:cxn modelId="{F1979CC5-402B-42AB-B856-022830CE9C5D}" type="presOf" srcId="{1207B009-4364-4A32-B973-47C40B80B279}" destId="{64E3DE8A-0CE1-440F-B18B-6AAF7B977713}" srcOrd="0" destOrd="0" presId="urn:microsoft.com/office/officeart/2005/8/layout/hProcess9"/>
    <dgm:cxn modelId="{C61E51C7-0E15-465F-B0E4-75C8AF214CF2}" type="presOf" srcId="{7838AA92-29C9-4D76-8C39-B290603A3A18}" destId="{0FD8002C-8A04-4D52-8713-A120F78CEC70}" srcOrd="0" destOrd="0" presId="urn:microsoft.com/office/officeart/2005/8/layout/hProcess9"/>
    <dgm:cxn modelId="{CA6580D2-C48F-452B-B842-032DC712C904}" type="presOf" srcId="{04BEEA0C-4552-495C-900B-52E1244A6B70}" destId="{7BE94D75-0E4F-4291-AF67-3314A88904EE}" srcOrd="0" destOrd="0" presId="urn:microsoft.com/office/officeart/2005/8/layout/hProcess9"/>
    <dgm:cxn modelId="{8B6726E3-919F-474C-844F-888791210568}" type="presOf" srcId="{2322995F-6B55-4171-8E7A-4CF68EE12F3A}" destId="{32BB89BD-31E2-4290-9C51-4015AC4821C9}" srcOrd="0" destOrd="0" presId="urn:microsoft.com/office/officeart/2005/8/layout/hProcess9"/>
    <dgm:cxn modelId="{837E9408-DAFE-4AC0-AFB2-EE52FF358601}" type="presParOf" srcId="{7BE94D75-0E4F-4291-AF67-3314A88904EE}" destId="{7AAB0D85-0B7B-488B-9E13-4A8EAD7B4BDB}" srcOrd="0" destOrd="0" presId="urn:microsoft.com/office/officeart/2005/8/layout/hProcess9"/>
    <dgm:cxn modelId="{C6BED3B6-48B0-405E-9392-76438563FCCA}" type="presParOf" srcId="{7BE94D75-0E4F-4291-AF67-3314A88904EE}" destId="{4D830269-6EAC-49EE-A33E-D835DCA3EEA4}" srcOrd="1" destOrd="0" presId="urn:microsoft.com/office/officeart/2005/8/layout/hProcess9"/>
    <dgm:cxn modelId="{010DE164-F241-4554-BBA3-07084F1655FE}" type="presParOf" srcId="{4D830269-6EAC-49EE-A33E-D835DCA3EEA4}" destId="{E6FE4BF6-ED94-47F1-8F6E-FD798F4FEB6F}" srcOrd="0" destOrd="0" presId="urn:microsoft.com/office/officeart/2005/8/layout/hProcess9"/>
    <dgm:cxn modelId="{D6328D62-1A26-4FA0-8DF6-B06E2A4D9987}" type="presParOf" srcId="{4D830269-6EAC-49EE-A33E-D835DCA3EEA4}" destId="{F445F820-3B1B-475F-9069-176C16BEB33D}" srcOrd="1" destOrd="0" presId="urn:microsoft.com/office/officeart/2005/8/layout/hProcess9"/>
    <dgm:cxn modelId="{82C60634-5FE9-46FA-A9D3-F593EA994AEB}" type="presParOf" srcId="{4D830269-6EAC-49EE-A33E-D835DCA3EEA4}" destId="{0DEDDC0D-ED81-4A92-9FC1-47F847169AC7}" srcOrd="2" destOrd="0" presId="urn:microsoft.com/office/officeart/2005/8/layout/hProcess9"/>
    <dgm:cxn modelId="{7CDBBB33-1CE0-4CD0-B47F-08694B9A832B}" type="presParOf" srcId="{4D830269-6EAC-49EE-A33E-D835DCA3EEA4}" destId="{0E19056F-3343-4A35-9FB3-5BACAF8D9BBA}" srcOrd="3" destOrd="0" presId="urn:microsoft.com/office/officeart/2005/8/layout/hProcess9"/>
    <dgm:cxn modelId="{5976B7F8-D3BF-4163-A61D-7FBF64150FAD}" type="presParOf" srcId="{4D830269-6EAC-49EE-A33E-D835DCA3EEA4}" destId="{64E3DE8A-0CE1-440F-B18B-6AAF7B977713}" srcOrd="4" destOrd="0" presId="urn:microsoft.com/office/officeart/2005/8/layout/hProcess9"/>
    <dgm:cxn modelId="{41E3DE2F-1C1B-44B1-82A4-F6930A7A7F16}" type="presParOf" srcId="{4D830269-6EAC-49EE-A33E-D835DCA3EEA4}" destId="{3BE343E7-2B34-4BF5-AF93-DFD9E1AE44FC}" srcOrd="5" destOrd="0" presId="urn:microsoft.com/office/officeart/2005/8/layout/hProcess9"/>
    <dgm:cxn modelId="{F2DA4B67-0DE5-4F65-9454-8110B57F0846}" type="presParOf" srcId="{4D830269-6EAC-49EE-A33E-D835DCA3EEA4}" destId="{1DCC8AC2-FB0C-419B-8544-020948FC426C}" srcOrd="6" destOrd="0" presId="urn:microsoft.com/office/officeart/2005/8/layout/hProcess9"/>
    <dgm:cxn modelId="{01BA8ED5-2A6B-4513-9860-70EFFEC8F2B1}" type="presParOf" srcId="{4D830269-6EAC-49EE-A33E-D835DCA3EEA4}" destId="{D43EF9EC-5BF1-4002-A2FB-FED0FEAAFB29}" srcOrd="7" destOrd="0" presId="urn:microsoft.com/office/officeart/2005/8/layout/hProcess9"/>
    <dgm:cxn modelId="{B8EEB619-B532-4453-AAFE-9EF47F3D2DD6}" type="presParOf" srcId="{4D830269-6EAC-49EE-A33E-D835DCA3EEA4}" destId="{32BB89BD-31E2-4290-9C51-4015AC4821C9}" srcOrd="8" destOrd="0" presId="urn:microsoft.com/office/officeart/2005/8/layout/hProcess9"/>
    <dgm:cxn modelId="{1E09253E-5F7F-4EA2-AB3B-88519B6A5690}" type="presParOf" srcId="{4D830269-6EAC-49EE-A33E-D835DCA3EEA4}" destId="{34EEE911-63EB-41CF-9C65-CD08C3B92BB0}" srcOrd="9" destOrd="0" presId="urn:microsoft.com/office/officeart/2005/8/layout/hProcess9"/>
    <dgm:cxn modelId="{6908E58B-B93A-4573-BC6A-B2435D458BC2}" type="presParOf" srcId="{4D830269-6EAC-49EE-A33E-D835DCA3EEA4}" destId="{0FD8002C-8A04-4D52-8713-A120F78CEC70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 dirty="0"/>
            <a:t>邱湘婷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zh-TW" altLang="en-US" b="1" dirty="0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 dirty="0"/>
            <a:t>謝貿丞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en-US" altLang="zh-TW" b="1" dirty="0"/>
            <a:t>PPT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系統架構圖</a:t>
          </a:r>
          <a:r>
            <a:rPr lang="en-US" b="1" dirty="0"/>
            <a:t>、Word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動態圖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功能說明表、使用者案例圖、類別圖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B303B548-DC59-4C36-976B-A55AF9F88E5C}">
      <dgm:prSet phldrT="[文字]" custT="1"/>
      <dgm:spPr/>
      <dgm:t>
        <a:bodyPr/>
        <a:lstStyle/>
        <a:p>
          <a:r>
            <a:rPr lang="zh-TW" altLang="zh-TW" sz="1900" b="1" dirty="0"/>
            <a:t>資料蒐集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程式測試</a:t>
          </a:r>
          <a:endParaRPr lang="en-US" sz="1900" dirty="0"/>
        </a:p>
      </dgm:t>
    </dgm:pt>
    <dgm:pt modelId="{BB16BA51-BF9D-4C71-9D53-32087E6F4274}" type="par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0544A51-0D53-410D-A31B-18C1FC6A1C3D}" type="sib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BA92F61-D7BE-41A2-AAFB-D7AFCC3A85F4}">
      <dgm:prSet custT="1"/>
      <dgm:spPr/>
      <dgm:t>
        <a:bodyPr/>
        <a:lstStyle/>
        <a:p>
          <a:r>
            <a:rPr lang="zh-TW" altLang="zh-TW" sz="1900" b="1" dirty="0"/>
            <a:t>資料庫建構</a:t>
          </a:r>
          <a:r>
            <a:rPr lang="en-US" altLang="zh-TW" sz="1900" b="1" dirty="0"/>
            <a:t>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資料維護</a:t>
          </a:r>
          <a:endParaRPr lang="en-US" altLang="zh-TW" sz="1900" b="1" dirty="0"/>
        </a:p>
      </dgm:t>
    </dgm:pt>
    <dgm:pt modelId="{801C03A5-80C6-40E7-8890-1D6339C2B5FB}" type="par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C409AD70-B2A0-4DFC-95FA-310F9438CDBD}" type="sib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6E81B14D-F98B-4E6C-A958-47F5DCEEF435}">
      <dgm:prSet custT="1"/>
      <dgm:spPr/>
      <dgm:t>
        <a:bodyPr/>
        <a:lstStyle/>
        <a:p>
          <a:r>
            <a:rPr lang="zh-TW" altLang="zh-TW" sz="1900" b="1" dirty="0"/>
            <a:t>地圖建構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回應問題</a:t>
          </a:r>
          <a:endParaRPr lang="en-US" altLang="zh-TW" sz="1900" b="1" dirty="0"/>
        </a:p>
      </dgm:t>
    </dgm:pt>
    <dgm:pt modelId="{0897DA2A-B8A7-4234-A156-21B0E1F83ED4}" type="par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154C7D3A-AE9D-43FD-9925-65FF5EB31798}" type="sib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047C53BF-73E1-4B9E-A436-412D06F692A7}">
      <dgm:prSet custT="1"/>
      <dgm:spPr/>
      <dgm:t>
        <a:bodyPr/>
        <a:lstStyle/>
        <a:p>
          <a:r>
            <a:rPr lang="en-US" altLang="zh-TW" sz="1900" b="1" dirty="0"/>
            <a:t>UI</a:t>
          </a:r>
          <a:r>
            <a:rPr lang="zh-TW" altLang="zh-TW" sz="1900" b="1" dirty="0"/>
            <a:t>設計</a:t>
          </a:r>
          <a:r>
            <a:rPr lang="en-US" altLang="zh-TW" sz="1900" b="1" dirty="0"/>
            <a:t>                                 </a:t>
          </a:r>
          <a:r>
            <a:rPr lang="zh-TW" altLang="en-US" sz="1900" b="1" dirty="0"/>
            <a:t> </a:t>
          </a:r>
          <a:r>
            <a:rPr lang="zh-TW" altLang="en-US" sz="1900" b="1" dirty="0">
              <a:sym typeface="Wingdings" panose="05000000000000000000" pitchFamily="2" charset="2"/>
            </a:rPr>
            <a:t>軟體更新</a:t>
          </a:r>
          <a:endParaRPr lang="en-US" altLang="zh-TW" sz="1900" b="1" dirty="0"/>
        </a:p>
      </dgm:t>
    </dgm:pt>
    <dgm:pt modelId="{DF5479A3-3B3F-4BC1-85B5-8E223ECA1AE9}" type="par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B151C6DA-8DE2-49E8-98C4-8010013ECCDD}" type="sib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A16445D8-3D4D-4A06-A8F0-EDD020211301}">
      <dgm:prSet phldrT="[文字]" custT="1"/>
      <dgm:spPr/>
      <dgm:t>
        <a:bodyPr/>
        <a:lstStyle/>
        <a:p>
          <a:r>
            <a:rPr lang="zh-TW" altLang="zh-TW" sz="1900" b="1" dirty="0"/>
            <a:t>程式撰寫</a:t>
          </a:r>
          <a:r>
            <a:rPr lang="en-US" altLang="zh-TW" sz="1900" b="1" dirty="0"/>
            <a:t> </a:t>
          </a:r>
        </a:p>
      </dgm:t>
    </dgm:pt>
    <dgm:pt modelId="{70EE4A35-CC6C-42AE-BDFC-D95B9108D867}" type="par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35E33F75-C300-4608-8C36-7CFE5C99D1EB}" type="sib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95AAD0F-B498-45B6-8521-935B9E17D0E7}" srcId="{50371CB9-2674-4A5C-AC27-34B7B0FD7E55}" destId="{A16445D8-3D4D-4A06-A8F0-EDD020211301}" srcOrd="4" destOrd="0" parTransId="{70EE4A35-CC6C-42AE-BDFC-D95B9108D867}" sibTransId="{35E33F75-C300-4608-8C36-7CFE5C99D1E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FF2FBB44-8185-4449-BA61-1586EBC23423}" type="presOf" srcId="{B303B548-DC59-4C36-976B-A55AF9F88E5C}" destId="{3DAFCA63-4486-4462-9DD7-C3D7509A912C}" srcOrd="0" destOrd="0" presId="urn:microsoft.com/office/officeart/2005/8/layout/list1"/>
    <dgm:cxn modelId="{95261865-D2FF-4C9B-9776-92C1BB0332AD}" srcId="{50371CB9-2674-4A5C-AC27-34B7B0FD7E55}" destId="{047C53BF-73E1-4B9E-A436-412D06F692A7}" srcOrd="3" destOrd="0" parTransId="{DF5479A3-3B3F-4BC1-85B5-8E223ECA1AE9}" sibTransId="{B151C6DA-8DE2-49E8-98C4-8010013ECCDD}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C4BD3170-B0C9-484B-A568-AFE5F7B1DCDF}" type="presOf" srcId="{5BA92F61-D7BE-41A2-AAFB-D7AFCC3A85F4}" destId="{3DAFCA63-4486-4462-9DD7-C3D7509A912C}" srcOrd="0" destOrd="1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4C5DAA7B-360F-407F-B893-638EB4484624}" srcId="{50371CB9-2674-4A5C-AC27-34B7B0FD7E55}" destId="{B303B548-DC59-4C36-976B-A55AF9F88E5C}" srcOrd="0" destOrd="0" parTransId="{BB16BA51-BF9D-4C71-9D53-32087E6F4274}" sibTransId="{50544A51-0D53-410D-A31B-18C1FC6A1C3D}"/>
    <dgm:cxn modelId="{07B58D89-4A8C-4418-B09F-52B8062AD0F3}" srcId="{50371CB9-2674-4A5C-AC27-34B7B0FD7E55}" destId="{5BA92F61-D7BE-41A2-AAFB-D7AFCC3A85F4}" srcOrd="1" destOrd="0" parTransId="{801C03A5-80C6-40E7-8890-1D6339C2B5FB}" sibTransId="{C409AD70-B2A0-4DFC-95FA-310F9438CDBD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A66919A-6A50-4C70-B1D1-64B5C958AF79}" type="presOf" srcId="{A16445D8-3D4D-4A06-A8F0-EDD020211301}" destId="{3DAFCA63-4486-4462-9DD7-C3D7509A912C}" srcOrd="0" destOrd="4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36F323D9-420E-4090-A641-9DCB57B7A704}" type="presOf" srcId="{6E81B14D-F98B-4E6C-A958-47F5DCEEF435}" destId="{3DAFCA63-4486-4462-9DD7-C3D7509A912C}" srcOrd="0" destOrd="2" presId="urn:microsoft.com/office/officeart/2005/8/layout/list1"/>
    <dgm:cxn modelId="{4B4FE8DA-0A3C-4A84-9C59-3D06396073F2}" srcId="{50371CB9-2674-4A5C-AC27-34B7B0FD7E55}" destId="{6E81B14D-F98B-4E6C-A958-47F5DCEEF435}" srcOrd="2" destOrd="0" parTransId="{0897DA2A-B8A7-4234-A156-21B0E1F83ED4}" sibTransId="{154C7D3A-AE9D-43FD-9925-65FF5EB31798}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58F7F6FF-EE23-473C-88B0-BCA286E902E3}" type="presOf" srcId="{047C53BF-73E1-4B9E-A436-412D06F692A7}" destId="{3DAFCA63-4486-4462-9DD7-C3D7509A912C}" srcOrd="0" destOrd="3" presId="urn:microsoft.com/office/officeart/2005/8/layout/list1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B0D85-0B7B-488B-9E13-4A8EAD7B4BDB}">
      <dsp:nvSpPr>
        <dsp:cNvPr id="0" name=""/>
        <dsp:cNvSpPr/>
      </dsp:nvSpPr>
      <dsp:spPr>
        <a:xfrm>
          <a:off x="679508" y="0"/>
          <a:ext cx="7701093" cy="407611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FE4BF6-ED94-47F1-8F6E-FD798F4FEB6F}">
      <dsp:nvSpPr>
        <dsp:cNvPr id="0" name=""/>
        <dsp:cNvSpPr/>
      </dsp:nvSpPr>
      <dsp:spPr>
        <a:xfrm>
          <a:off x="525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b="1" kern="1200" dirty="0"/>
            <a:t>簡介</a:t>
          </a:r>
        </a:p>
      </dsp:txBody>
      <dsp:txXfrm>
        <a:off x="68750" y="1291060"/>
        <a:ext cx="1261137" cy="1493996"/>
      </dsp:txXfrm>
    </dsp:sp>
    <dsp:sp modelId="{0DEDDC0D-ED81-4A92-9FC1-47F847169AC7}">
      <dsp:nvSpPr>
        <dsp:cNvPr id="0" name=""/>
        <dsp:cNvSpPr/>
      </dsp:nvSpPr>
      <dsp:spPr>
        <a:xfrm>
          <a:off x="1532819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需求及</a:t>
          </a:r>
          <a:endParaRPr lang="en-US" altLang="zh-TW" sz="1900" b="1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900" b="1" kern="1200" dirty="0"/>
            <a:t>功能架構說明</a:t>
          </a:r>
        </a:p>
      </dsp:txBody>
      <dsp:txXfrm>
        <a:off x="1601044" y="1291060"/>
        <a:ext cx="1261137" cy="1493996"/>
      </dsp:txXfrm>
    </dsp:sp>
    <dsp:sp modelId="{64E3DE8A-0CE1-440F-B18B-6AAF7B977713}">
      <dsp:nvSpPr>
        <dsp:cNvPr id="0" name=""/>
        <dsp:cNvSpPr/>
      </dsp:nvSpPr>
      <dsp:spPr>
        <a:xfrm>
          <a:off x="3065114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b="1" kern="1200" dirty="0"/>
            <a:t>系統架構</a:t>
          </a:r>
        </a:p>
      </dsp:txBody>
      <dsp:txXfrm>
        <a:off x="3133339" y="1291060"/>
        <a:ext cx="1261137" cy="1493996"/>
      </dsp:txXfrm>
    </dsp:sp>
    <dsp:sp modelId="{1DCC8AC2-FB0C-419B-8544-020948FC426C}">
      <dsp:nvSpPr>
        <dsp:cNvPr id="0" name=""/>
        <dsp:cNvSpPr/>
      </dsp:nvSpPr>
      <dsp:spPr>
        <a:xfrm>
          <a:off x="4597408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900" b="1" kern="1200" dirty="0"/>
            <a:t>UML</a:t>
          </a:r>
          <a:endParaRPr lang="zh-TW" sz="1900" b="1" kern="1200" dirty="0"/>
        </a:p>
      </dsp:txBody>
      <dsp:txXfrm>
        <a:off x="4665633" y="1291060"/>
        <a:ext cx="1261137" cy="1493996"/>
      </dsp:txXfrm>
    </dsp:sp>
    <dsp:sp modelId="{32BB89BD-31E2-4290-9C51-4015AC4821C9}">
      <dsp:nvSpPr>
        <dsp:cNvPr id="0" name=""/>
        <dsp:cNvSpPr/>
      </dsp:nvSpPr>
      <dsp:spPr>
        <a:xfrm>
          <a:off x="6129703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Resource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Required</a:t>
          </a:r>
          <a:endParaRPr lang="zh-TW" sz="1900" kern="1200" dirty="0"/>
        </a:p>
      </dsp:txBody>
      <dsp:txXfrm>
        <a:off x="6197928" y="1291060"/>
        <a:ext cx="1261137" cy="1493996"/>
      </dsp:txXfrm>
    </dsp:sp>
    <dsp:sp modelId="{0FD8002C-8A04-4D52-8713-A120F78CEC70}">
      <dsp:nvSpPr>
        <dsp:cNvPr id="0" name=""/>
        <dsp:cNvSpPr/>
      </dsp:nvSpPr>
      <dsp:spPr>
        <a:xfrm>
          <a:off x="7661997" y="1222835"/>
          <a:ext cx="1397587" cy="16304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Schedule</a:t>
          </a:r>
          <a:endParaRPr lang="zh-TW" sz="1900" kern="1200" dirty="0"/>
        </a:p>
      </dsp:txBody>
      <dsp:txXfrm>
        <a:off x="7730222" y="1291060"/>
        <a:ext cx="1261137" cy="14939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01890"/>
          <a:ext cx="6628804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邱湘婷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zh-TW" altLang="en-US" sz="1700" b="1" kern="1200" dirty="0"/>
            <a:t>構想、功能架構圖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謝貿丞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en-US" altLang="zh-TW" sz="1700" b="1" kern="1200" dirty="0"/>
            <a:t>PPT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系統架構圖</a:t>
          </a:r>
          <a:r>
            <a:rPr lang="en-US" sz="1700" b="1" kern="1200" dirty="0"/>
            <a:t>、Word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動態圖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林琬盈</a:t>
          </a:r>
          <a:r>
            <a:rPr lang="en-US" sz="1700" b="1" kern="1200" dirty="0"/>
            <a:t>:</a:t>
          </a:r>
          <a:r>
            <a:rPr lang="zh-TW" altLang="en-US" sz="1700" b="1" kern="1200" dirty="0"/>
            <a:t>功能說明表、使用者案例圖、類別圖</a:t>
          </a:r>
          <a:endParaRPr lang="en-US" sz="1700" kern="1200" dirty="0"/>
        </a:p>
      </dsp:txBody>
      <dsp:txXfrm>
        <a:off x="0" y="301890"/>
        <a:ext cx="6628804" cy="1606500"/>
      </dsp:txXfrm>
    </dsp:sp>
    <dsp:sp modelId="{934F49F8-07CD-401F-8E3E-BFC2C001D1AA}">
      <dsp:nvSpPr>
        <dsp:cNvPr id="0" name=""/>
        <dsp:cNvSpPr/>
      </dsp:nvSpPr>
      <dsp:spPr>
        <a:xfrm>
          <a:off x="331440" y="50970"/>
          <a:ext cx="464016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文件</a:t>
          </a:r>
          <a:endParaRPr lang="en-US" sz="1700" kern="1200" dirty="0"/>
        </a:p>
      </dsp:txBody>
      <dsp:txXfrm>
        <a:off x="355938" y="75468"/>
        <a:ext cx="4591166" cy="452844"/>
      </dsp:txXfrm>
    </dsp:sp>
    <dsp:sp modelId="{3DAFCA63-4486-4462-9DD7-C3D7509A912C}">
      <dsp:nvSpPr>
        <dsp:cNvPr id="0" name=""/>
        <dsp:cNvSpPr/>
      </dsp:nvSpPr>
      <dsp:spPr>
        <a:xfrm>
          <a:off x="0" y="2251110"/>
          <a:ext cx="6628804" cy="267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資料蒐集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程式測試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資料庫建構</a:t>
          </a:r>
          <a:r>
            <a:rPr lang="en-US" altLang="zh-TW" sz="1900" b="1" kern="1200" dirty="0"/>
            <a:t>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資料維護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地圖建構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回應問題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b="1" kern="1200" dirty="0"/>
            <a:t>UI</a:t>
          </a:r>
          <a:r>
            <a:rPr lang="zh-TW" altLang="zh-TW" sz="1900" b="1" kern="1200" dirty="0"/>
            <a:t>設計</a:t>
          </a:r>
          <a:r>
            <a:rPr lang="en-US" altLang="zh-TW" sz="1900" b="1" kern="1200" dirty="0"/>
            <a:t>                                 </a:t>
          </a:r>
          <a:r>
            <a:rPr lang="zh-TW" altLang="en-US" sz="1900" b="1" kern="1200" dirty="0"/>
            <a:t> </a:t>
          </a:r>
          <a:r>
            <a:rPr lang="zh-TW" altLang="en-US" sz="1900" b="1" kern="1200" dirty="0">
              <a:sym typeface="Wingdings" panose="05000000000000000000" pitchFamily="2" charset="2"/>
            </a:rPr>
            <a:t>軟體更新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程式撰寫</a:t>
          </a:r>
          <a:r>
            <a:rPr lang="en-US" altLang="zh-TW" sz="1900" b="1" kern="1200" dirty="0"/>
            <a:t> </a:t>
          </a:r>
        </a:p>
      </dsp:txBody>
      <dsp:txXfrm>
        <a:off x="0" y="2251110"/>
        <a:ext cx="6628804" cy="2677500"/>
      </dsp:txXfrm>
    </dsp:sp>
    <dsp:sp modelId="{FBDDFA16-7E8E-4B31-9D8D-82BE29D11E5C}">
      <dsp:nvSpPr>
        <dsp:cNvPr id="0" name=""/>
        <dsp:cNvSpPr/>
      </dsp:nvSpPr>
      <dsp:spPr>
        <a:xfrm>
          <a:off x="331440" y="2000190"/>
          <a:ext cx="4640162" cy="5018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實作</a:t>
          </a:r>
          <a:endParaRPr lang="en-US" sz="1700" kern="1200" dirty="0"/>
        </a:p>
      </dsp:txBody>
      <dsp:txXfrm>
        <a:off x="355938" y="2024688"/>
        <a:ext cx="459116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 dirty="0" err="1">
                <a:solidFill>
                  <a:srgbClr val="FFFFFF"/>
                </a:solidFill>
              </a:rPr>
              <a:t>iFollow</a:t>
            </a:r>
            <a:r>
              <a:rPr lang="en-US" altLang="zh-TW" sz="6000" dirty="0">
                <a:solidFill>
                  <a:srgbClr val="FFFFFF"/>
                </a:solidFill>
              </a:rPr>
              <a:t>-</a:t>
            </a:r>
            <a:r>
              <a:rPr lang="zh-TW" altLang="en-US" sz="6000" dirty="0">
                <a:solidFill>
                  <a:srgbClr val="FFFFFF"/>
                </a:solidFill>
              </a:rPr>
              <a:t>校園導航</a:t>
            </a:r>
            <a:r>
              <a:rPr lang="en-US" altLang="zh-TW" sz="6000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7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0C6A7D5C-A57B-4199-8F01-CA5C3E430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系統架構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36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1004114" y="1136928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動態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A484130-3462-4A61-AF06-62BBD33B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986AEBFC-5EC6-41A7-951D-C38257A2D68E}"/>
              </a:ext>
            </a:extLst>
          </p:cNvPr>
          <p:cNvPicPr/>
          <p:nvPr/>
        </p:nvPicPr>
        <p:blipFill rotWithShape="1">
          <a:blip r:embed="rId2"/>
          <a:srcRect l="33862" t="16982" r="7231" b="11266"/>
          <a:stretch/>
        </p:blipFill>
        <p:spPr bwMode="auto">
          <a:xfrm>
            <a:off x="751527" y="1384829"/>
            <a:ext cx="8274455" cy="47492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52266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UML</a:t>
            </a:r>
            <a:r>
              <a:rPr lang="zh-TW" altLang="en-US" sz="6000" dirty="0">
                <a:solidFill>
                  <a:srgbClr val="FFFFFF"/>
                </a:solidFill>
              </a:rPr>
              <a:t>圖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5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03A2DF62-9703-4CFC-A84C-82C11CFE8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55" y="1270000"/>
            <a:ext cx="7905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Resource Required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目錄</a:t>
            </a:r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BB22D375-92FE-4E0B-8103-052A7FD520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2521157"/>
              </p:ext>
            </p:extLst>
          </p:nvPr>
        </p:nvGraphicFramePr>
        <p:xfrm>
          <a:off x="612397" y="1930400"/>
          <a:ext cx="9060110" cy="4076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659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6435510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4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2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6000" dirty="0">
                <a:solidFill>
                  <a:srgbClr val="FFFFFF"/>
                </a:solidFill>
              </a:rPr>
              <a:t>Schedule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61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－報告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FB3FFE9-38AC-43D8-8C2F-C00E216DA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" t="21389" r="14944" b="45972"/>
          <a:stretch/>
        </p:blipFill>
        <p:spPr>
          <a:xfrm>
            <a:off x="138315" y="2238375"/>
            <a:ext cx="1190128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</a:t>
            </a:r>
            <a:r>
              <a:rPr lang="en-US" altLang="zh-TW" dirty="0"/>
              <a:t>APP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41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9" name="Rectangle 53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55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謝謝聆聽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07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簡介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60588"/>
            <a:ext cx="8596313" cy="3881437"/>
          </a:xfrm>
        </p:spPr>
        <p:txBody>
          <a:bodyPr>
            <a:normAutofit/>
          </a:bodyPr>
          <a:lstStyle/>
          <a:p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042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25E8C164-7658-4956-ACA2-7251C821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7277564" cy="29320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zh-TW" altLang="en-US" sz="6000" dirty="0">
                <a:solidFill>
                  <a:srgbClr val="FFFFFF"/>
                </a:solidFill>
              </a:rPr>
              <a:t>需求與功能架構說明</a:t>
            </a:r>
            <a:endParaRPr lang="en-US" altLang="zh-TW" sz="6000" dirty="0">
              <a:solidFill>
                <a:srgbClr val="FFFFFF"/>
              </a:solidFill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</a:t>
            </a:r>
            <a:r>
              <a:rPr lang="zh-TW" altLang="zh-TW" sz="2000">
                <a:solidFill>
                  <a:schemeClr val="tx1"/>
                </a:solidFill>
                <a:latin typeface="+mn-ea"/>
              </a:rPr>
              <a:t>、宿舍、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617</Words>
  <Application>Microsoft Office PowerPoint</Application>
  <PresentationFormat>寬螢幕</PresentationFormat>
  <Paragraphs>219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微软雅黑</vt:lpstr>
      <vt:lpstr>微軟正黑體</vt:lpstr>
      <vt:lpstr>新細明體</vt:lpstr>
      <vt:lpstr>Arial</vt:lpstr>
      <vt:lpstr>Calibri</vt:lpstr>
      <vt:lpstr>Times New Roman</vt:lpstr>
      <vt:lpstr>Trebuchet MS</vt:lpstr>
      <vt:lpstr>Wingdings</vt:lpstr>
      <vt:lpstr>Wingdings 3</vt:lpstr>
      <vt:lpstr>多面向</vt:lpstr>
      <vt:lpstr>iFollow-校園導航APP</vt:lpstr>
      <vt:lpstr>目錄</vt:lpstr>
      <vt:lpstr>簡介</vt:lpstr>
      <vt:lpstr>背景</vt:lpstr>
      <vt:lpstr>動機</vt:lpstr>
      <vt:lpstr>目的</vt:lpstr>
      <vt:lpstr>構想說明</vt:lpstr>
      <vt:lpstr>需求與功能架構說明</vt:lpstr>
      <vt:lpstr>需求分析</vt:lpstr>
      <vt:lpstr>功能架構 </vt:lpstr>
      <vt:lpstr>功能項目說明表</vt:lpstr>
      <vt:lpstr>系統架構</vt:lpstr>
      <vt:lpstr>系統架構圖 </vt:lpstr>
      <vt:lpstr>動態圖 </vt:lpstr>
      <vt:lpstr>UML圖</vt:lpstr>
      <vt:lpstr>使用者案例圖 </vt:lpstr>
      <vt:lpstr>類別圖 </vt:lpstr>
      <vt:lpstr>Resource Required</vt:lpstr>
      <vt:lpstr>Resource Required－Device and tools</vt:lpstr>
      <vt:lpstr>Resource Required－Human resource</vt:lpstr>
      <vt:lpstr>Schedule</vt:lpstr>
      <vt:lpstr>Schedule－報告</vt:lpstr>
      <vt:lpstr>Schedule－APP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貿丞 謝</dc:creator>
  <cp:lastModifiedBy>貿丞 謝</cp:lastModifiedBy>
  <cp:revision>4</cp:revision>
  <dcterms:created xsi:type="dcterms:W3CDTF">2019-01-02T04:41:59Z</dcterms:created>
  <dcterms:modified xsi:type="dcterms:W3CDTF">2019-01-03T11:10:55Z</dcterms:modified>
</cp:coreProperties>
</file>